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416" r:id="rId6"/>
    <p:sldId id="421" r:id="rId7"/>
    <p:sldId id="423" r:id="rId8"/>
    <p:sldId id="424" r:id="rId9"/>
    <p:sldId id="425" r:id="rId10"/>
    <p:sldId id="426" r:id="rId11"/>
    <p:sldId id="427" r:id="rId12"/>
    <p:sldId id="429" r:id="rId13"/>
    <p:sldId id="430" r:id="rId14"/>
    <p:sldId id="431" r:id="rId15"/>
    <p:sldId id="428" r:id="rId16"/>
    <p:sldId id="43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3B0F410-BDC5-42DE-B6BE-E79E2AD7C236}">
          <p14:sldIdLst>
            <p14:sldId id="292"/>
            <p14:sldId id="416"/>
            <p14:sldId id="421"/>
            <p14:sldId id="423"/>
            <p14:sldId id="424"/>
            <p14:sldId id="425"/>
            <p14:sldId id="426"/>
            <p14:sldId id="427"/>
            <p14:sldId id="429"/>
            <p14:sldId id="430"/>
            <p14:sldId id="431"/>
            <p14:sldId id="428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0"/>
    <a:srgbClr val="00AFFF"/>
    <a:srgbClr val="00AEFF"/>
    <a:srgbClr val="00AFFE"/>
    <a:srgbClr val="4472C4"/>
    <a:srgbClr val="009E66"/>
    <a:srgbClr val="00885A"/>
    <a:srgbClr val="D5FFFF"/>
    <a:srgbClr val="32B3F2"/>
    <a:srgbClr val="FFD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BF1FA-4146-9802-7C71-3ADCAA7BC952}" v="1" dt="2024-05-23T15:15:46.449"/>
    <p1510:client id="{4092E00F-57A4-69FC-674E-2883925DA1E0}" v="1" dt="2024-05-22T08:08:41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0"/>
    <p:restoredTop sz="78853"/>
  </p:normalViewPr>
  <p:slideViewPr>
    <p:cSldViewPr snapToGrid="0">
      <p:cViewPr varScale="1">
        <p:scale>
          <a:sx n="117" d="100"/>
          <a:sy n="117" d="100"/>
        </p:scale>
        <p:origin x="2376" y="184"/>
      </p:cViewPr>
      <p:guideLst>
        <p:guide orient="horz" pos="1536"/>
        <p:guide pos="31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3E923-821E-6640-8C8B-54C4F0FD7C37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37C88CF-5709-A943-BAC4-338C937F5275}">
      <dgm:prSet phldrT="[Testo]"/>
      <dgm:spPr/>
      <dgm:t>
        <a:bodyPr/>
        <a:lstStyle/>
        <a:p>
          <a:r>
            <a:rPr lang="it-IT" dirty="0"/>
            <a:t>Intro</a:t>
          </a:r>
        </a:p>
      </dgm:t>
    </dgm:pt>
    <dgm:pt modelId="{C5913578-139D-214E-8D79-374901C73E8B}" type="parTrans" cxnId="{A17A4131-4CED-E843-A5FF-2963E15134B4}">
      <dgm:prSet/>
      <dgm:spPr/>
      <dgm:t>
        <a:bodyPr/>
        <a:lstStyle/>
        <a:p>
          <a:endParaRPr lang="it-IT"/>
        </a:p>
      </dgm:t>
    </dgm:pt>
    <dgm:pt modelId="{8B88991F-42E2-E348-8505-5A0FBDBA5AE8}" type="sibTrans" cxnId="{A17A4131-4CED-E843-A5FF-2963E15134B4}">
      <dgm:prSet/>
      <dgm:spPr/>
      <dgm:t>
        <a:bodyPr/>
        <a:lstStyle/>
        <a:p>
          <a:endParaRPr lang="it-IT"/>
        </a:p>
      </dgm:t>
    </dgm:pt>
    <dgm:pt modelId="{07007200-2F48-614C-BD12-CC5452D20336}">
      <dgm:prSet phldrT="[Testo]"/>
      <dgm:spPr/>
      <dgm:t>
        <a:bodyPr/>
        <a:lstStyle/>
        <a:p>
          <a:r>
            <a:rPr lang="it-IT" dirty="0"/>
            <a:t>Flutter</a:t>
          </a:r>
        </a:p>
      </dgm:t>
    </dgm:pt>
    <dgm:pt modelId="{B0C97448-9FB6-064A-AE40-88EEE02B2290}" type="parTrans" cxnId="{D3419095-3667-3241-8EEA-D9D89C46B809}">
      <dgm:prSet/>
      <dgm:spPr/>
      <dgm:t>
        <a:bodyPr/>
        <a:lstStyle/>
        <a:p>
          <a:endParaRPr lang="it-IT"/>
        </a:p>
      </dgm:t>
    </dgm:pt>
    <dgm:pt modelId="{D899EB68-ADB6-FB41-A6EB-5C15CD67219D}" type="sibTrans" cxnId="{D3419095-3667-3241-8EEA-D9D89C46B809}">
      <dgm:prSet/>
      <dgm:spPr/>
      <dgm:t>
        <a:bodyPr/>
        <a:lstStyle/>
        <a:p>
          <a:endParaRPr lang="it-IT"/>
        </a:p>
      </dgm:t>
    </dgm:pt>
    <dgm:pt modelId="{8DD043B2-B453-5B42-A6D4-3C3C6B04DEED}">
      <dgm:prSet phldrT="[Testo]"/>
      <dgm:spPr/>
      <dgm:t>
        <a:bodyPr/>
        <a:lstStyle/>
        <a:p>
          <a:r>
            <a:rPr lang="it-IT" dirty="0"/>
            <a:t>Widget</a:t>
          </a:r>
        </a:p>
      </dgm:t>
    </dgm:pt>
    <dgm:pt modelId="{344FABD2-56B0-5C4F-A634-3A47CA1501D6}" type="parTrans" cxnId="{C0708C97-4E94-D041-AB1D-F97C6A32D79E}">
      <dgm:prSet/>
      <dgm:spPr/>
      <dgm:t>
        <a:bodyPr/>
        <a:lstStyle/>
        <a:p>
          <a:endParaRPr lang="it-IT"/>
        </a:p>
      </dgm:t>
    </dgm:pt>
    <dgm:pt modelId="{8E8E8AC2-583E-3C44-B5A0-C6993C7314B6}" type="sibTrans" cxnId="{C0708C97-4E94-D041-AB1D-F97C6A32D79E}">
      <dgm:prSet/>
      <dgm:spPr/>
      <dgm:t>
        <a:bodyPr/>
        <a:lstStyle/>
        <a:p>
          <a:endParaRPr lang="it-IT"/>
        </a:p>
      </dgm:t>
    </dgm:pt>
    <dgm:pt modelId="{9F1E7FF1-9639-FD44-B626-41048CA7AE6B}">
      <dgm:prSet phldrT="[Testo]"/>
      <dgm:spPr/>
      <dgm:t>
        <a:bodyPr/>
        <a:lstStyle/>
        <a:p>
          <a:r>
            <a:rPr lang="it-IT" dirty="0"/>
            <a:t>Widget</a:t>
          </a:r>
        </a:p>
      </dgm:t>
    </dgm:pt>
    <dgm:pt modelId="{8201D899-82FA-8641-981E-DDF241D3B0D3}" type="parTrans" cxnId="{0CC572E6-7E78-1F4E-BD8F-AC8089926123}">
      <dgm:prSet/>
      <dgm:spPr/>
      <dgm:t>
        <a:bodyPr/>
        <a:lstStyle/>
        <a:p>
          <a:endParaRPr lang="it-IT"/>
        </a:p>
      </dgm:t>
    </dgm:pt>
    <dgm:pt modelId="{58076B33-5FCB-E243-A3E5-6EB7DC1A362C}" type="sibTrans" cxnId="{0CC572E6-7E78-1F4E-BD8F-AC8089926123}">
      <dgm:prSet/>
      <dgm:spPr/>
      <dgm:t>
        <a:bodyPr/>
        <a:lstStyle/>
        <a:p>
          <a:endParaRPr lang="it-IT"/>
        </a:p>
      </dgm:t>
    </dgm:pt>
    <dgm:pt modelId="{05EA3D85-94BE-B64E-B9A2-8D3A3CFD1C54}">
      <dgm:prSet phldrT="[Testo]"/>
      <dgm:spPr/>
      <dgm:t>
        <a:bodyPr/>
        <a:lstStyle/>
        <a:p>
          <a:r>
            <a:rPr lang="it-IT" dirty="0" err="1"/>
            <a:t>Stateless</a:t>
          </a:r>
          <a:r>
            <a:rPr lang="it-IT" dirty="0"/>
            <a:t> / </a:t>
          </a:r>
          <a:r>
            <a:rPr lang="it-IT" dirty="0" err="1"/>
            <a:t>Stateful</a:t>
          </a:r>
          <a:endParaRPr lang="it-IT" dirty="0"/>
        </a:p>
      </dgm:t>
    </dgm:pt>
    <dgm:pt modelId="{31C694D2-209C-304C-AE2B-475F31A026FE}" type="parTrans" cxnId="{474DC2D3-18F1-FF4C-B22D-1C31FFE050CD}">
      <dgm:prSet/>
      <dgm:spPr/>
      <dgm:t>
        <a:bodyPr/>
        <a:lstStyle/>
        <a:p>
          <a:endParaRPr lang="it-IT"/>
        </a:p>
      </dgm:t>
    </dgm:pt>
    <dgm:pt modelId="{5C5ECE52-0F05-9045-9632-2DA8A9E3DFB1}" type="sibTrans" cxnId="{474DC2D3-18F1-FF4C-B22D-1C31FFE050CD}">
      <dgm:prSet/>
      <dgm:spPr/>
      <dgm:t>
        <a:bodyPr/>
        <a:lstStyle/>
        <a:p>
          <a:endParaRPr lang="it-IT"/>
        </a:p>
      </dgm:t>
    </dgm:pt>
    <dgm:pt modelId="{372E2589-A1B1-1847-81C0-676ED1FF2D43}">
      <dgm:prSet phldrT="[Testo]"/>
      <dgm:spPr/>
      <dgm:t>
        <a:bodyPr/>
        <a:lstStyle/>
        <a:p>
          <a:r>
            <a:rPr lang="it-IT" dirty="0"/>
            <a:t>Code</a:t>
          </a:r>
        </a:p>
      </dgm:t>
    </dgm:pt>
    <dgm:pt modelId="{B6B5666B-8B05-4845-B46A-852DEF7C8036}" type="parTrans" cxnId="{523E4378-2DD1-564C-A0E2-D4B4E730207B}">
      <dgm:prSet/>
      <dgm:spPr/>
      <dgm:t>
        <a:bodyPr/>
        <a:lstStyle/>
        <a:p>
          <a:endParaRPr lang="it-IT"/>
        </a:p>
      </dgm:t>
    </dgm:pt>
    <dgm:pt modelId="{EE2F3715-90EA-2643-B3AF-C7286F357A20}" type="sibTrans" cxnId="{523E4378-2DD1-564C-A0E2-D4B4E730207B}">
      <dgm:prSet/>
      <dgm:spPr/>
      <dgm:t>
        <a:bodyPr/>
        <a:lstStyle/>
        <a:p>
          <a:endParaRPr lang="it-IT"/>
        </a:p>
      </dgm:t>
    </dgm:pt>
    <dgm:pt modelId="{62077AE1-67C0-AE4F-B8C6-37E6931A553D}">
      <dgm:prSet phldrT="[Testo]"/>
      <dgm:spPr/>
      <dgm:t>
        <a:bodyPr/>
        <a:lstStyle/>
        <a:p>
          <a:r>
            <a:rPr lang="it-IT" dirty="0"/>
            <a:t>Live Coding</a:t>
          </a:r>
        </a:p>
      </dgm:t>
    </dgm:pt>
    <dgm:pt modelId="{A00E2E54-5B61-0D41-88B8-BB95FAC7E3E5}" type="parTrans" cxnId="{02DB552A-C27A-EB40-B037-56FE9BB34DBE}">
      <dgm:prSet/>
      <dgm:spPr/>
      <dgm:t>
        <a:bodyPr/>
        <a:lstStyle/>
        <a:p>
          <a:endParaRPr lang="it-IT"/>
        </a:p>
      </dgm:t>
    </dgm:pt>
    <dgm:pt modelId="{E04EA3D4-4D90-454C-AFAC-D59262D0F9D0}" type="sibTrans" cxnId="{02DB552A-C27A-EB40-B037-56FE9BB34DBE}">
      <dgm:prSet/>
      <dgm:spPr/>
      <dgm:t>
        <a:bodyPr/>
        <a:lstStyle/>
        <a:p>
          <a:endParaRPr lang="it-IT"/>
        </a:p>
      </dgm:t>
    </dgm:pt>
    <dgm:pt modelId="{B3E417CB-F276-A345-87D9-2D6CFCA9CF76}">
      <dgm:prSet phldrT="[Testo]"/>
      <dgm:spPr/>
      <dgm:t>
        <a:bodyPr/>
        <a:lstStyle/>
        <a:p>
          <a:r>
            <a:rPr lang="it-IT" dirty="0"/>
            <a:t>Dart</a:t>
          </a:r>
        </a:p>
      </dgm:t>
    </dgm:pt>
    <dgm:pt modelId="{85A1A4F9-0226-F048-A1D2-051F9F751D90}" type="parTrans" cxnId="{EC489AB5-9DD1-574A-B891-D14071442B2B}">
      <dgm:prSet/>
      <dgm:spPr/>
      <dgm:t>
        <a:bodyPr/>
        <a:lstStyle/>
        <a:p>
          <a:endParaRPr lang="it-IT"/>
        </a:p>
      </dgm:t>
    </dgm:pt>
    <dgm:pt modelId="{0413740E-709E-2444-8C09-3A5AD1729C2F}" type="sibTrans" cxnId="{EC489AB5-9DD1-574A-B891-D14071442B2B}">
      <dgm:prSet/>
      <dgm:spPr/>
      <dgm:t>
        <a:bodyPr/>
        <a:lstStyle/>
        <a:p>
          <a:endParaRPr lang="it-IT"/>
        </a:p>
      </dgm:t>
    </dgm:pt>
    <dgm:pt modelId="{3D8A4D40-9374-304C-999B-A751605F454A}">
      <dgm:prSet phldrT="[Testo]"/>
      <dgm:spPr/>
      <dgm:t>
        <a:bodyPr/>
        <a:lstStyle/>
        <a:p>
          <a:r>
            <a:rPr lang="it-IT" dirty="0" err="1"/>
            <a:t>Material</a:t>
          </a:r>
          <a:r>
            <a:rPr lang="it-IT" dirty="0"/>
            <a:t> vs Cupertino</a:t>
          </a:r>
        </a:p>
      </dgm:t>
    </dgm:pt>
    <dgm:pt modelId="{791E8A21-0AF6-8F41-941A-6305BA32D03C}" type="parTrans" cxnId="{27DD5268-3281-BE40-B9E4-794DF781921B}">
      <dgm:prSet/>
      <dgm:spPr/>
      <dgm:t>
        <a:bodyPr/>
        <a:lstStyle/>
        <a:p>
          <a:endParaRPr lang="it-IT"/>
        </a:p>
      </dgm:t>
    </dgm:pt>
    <dgm:pt modelId="{FFE378D8-7718-8940-8E93-F588C42BF4C7}" type="sibTrans" cxnId="{27DD5268-3281-BE40-B9E4-794DF781921B}">
      <dgm:prSet/>
      <dgm:spPr/>
      <dgm:t>
        <a:bodyPr/>
        <a:lstStyle/>
        <a:p>
          <a:endParaRPr lang="it-IT"/>
        </a:p>
      </dgm:t>
    </dgm:pt>
    <dgm:pt modelId="{79FD6075-D865-E94A-8AB1-DC7660AC91DA}">
      <dgm:prSet phldrT="[Testo]"/>
      <dgm:spPr/>
      <dgm:t>
        <a:bodyPr/>
        <a:lstStyle/>
        <a:p>
          <a:r>
            <a:rPr lang="it-IT" dirty="0"/>
            <a:t>Fine</a:t>
          </a:r>
        </a:p>
      </dgm:t>
    </dgm:pt>
    <dgm:pt modelId="{3CCD1DAF-3B6D-5F48-B97B-899239C0AA3F}" type="parTrans" cxnId="{A6DD6FB8-CA9B-524B-B753-5584E8B2C793}">
      <dgm:prSet/>
      <dgm:spPr/>
      <dgm:t>
        <a:bodyPr/>
        <a:lstStyle/>
        <a:p>
          <a:endParaRPr lang="it-IT"/>
        </a:p>
      </dgm:t>
    </dgm:pt>
    <dgm:pt modelId="{206C4C7A-D80E-E84A-97E4-C0503891747C}" type="sibTrans" cxnId="{A6DD6FB8-CA9B-524B-B753-5584E8B2C793}">
      <dgm:prSet/>
      <dgm:spPr/>
      <dgm:t>
        <a:bodyPr/>
        <a:lstStyle/>
        <a:p>
          <a:endParaRPr lang="it-IT"/>
        </a:p>
      </dgm:t>
    </dgm:pt>
    <dgm:pt modelId="{613BC554-0E4C-A14E-862F-B10726517529}">
      <dgm:prSet phldrT="[Testo]"/>
      <dgm:spPr/>
      <dgm:t>
        <a:bodyPr/>
        <a:lstStyle/>
        <a:p>
          <a:r>
            <a:rPr lang="it-IT" dirty="0"/>
            <a:t>Domande</a:t>
          </a:r>
        </a:p>
      </dgm:t>
    </dgm:pt>
    <dgm:pt modelId="{257CA8FD-81A0-784F-9575-8B53BEF45357}" type="parTrans" cxnId="{201DB655-6303-0A4B-885F-9DAAAFE059D5}">
      <dgm:prSet/>
      <dgm:spPr/>
      <dgm:t>
        <a:bodyPr/>
        <a:lstStyle/>
        <a:p>
          <a:endParaRPr lang="it-IT"/>
        </a:p>
      </dgm:t>
    </dgm:pt>
    <dgm:pt modelId="{4A868BB7-AE85-1246-909B-FB793829B8A8}" type="sibTrans" cxnId="{201DB655-6303-0A4B-885F-9DAAAFE059D5}">
      <dgm:prSet/>
      <dgm:spPr/>
      <dgm:t>
        <a:bodyPr/>
        <a:lstStyle/>
        <a:p>
          <a:endParaRPr lang="it-IT"/>
        </a:p>
      </dgm:t>
    </dgm:pt>
    <dgm:pt modelId="{1688DFFA-7631-1240-82FB-203C5D936019}" type="pres">
      <dgm:prSet presAssocID="{5573E923-821E-6640-8C8B-54C4F0FD7C37}" presName="linearFlow" presStyleCnt="0">
        <dgm:presLayoutVars>
          <dgm:dir/>
          <dgm:animLvl val="lvl"/>
          <dgm:resizeHandles val="exact"/>
        </dgm:presLayoutVars>
      </dgm:prSet>
      <dgm:spPr/>
    </dgm:pt>
    <dgm:pt modelId="{CF6781BF-B0A6-3348-BD55-D9246B9AC60B}" type="pres">
      <dgm:prSet presAssocID="{937C88CF-5709-A943-BAC4-338C937F5275}" presName="composite" presStyleCnt="0"/>
      <dgm:spPr/>
    </dgm:pt>
    <dgm:pt modelId="{5C0953F4-8A5E-A646-A28B-E3BB4D8AF7C7}" type="pres">
      <dgm:prSet presAssocID="{937C88CF-5709-A943-BAC4-338C937F5275}" presName="parentText" presStyleLbl="alignNode1" presStyleIdx="0" presStyleCnt="4" custScaleX="107439">
        <dgm:presLayoutVars>
          <dgm:chMax val="1"/>
          <dgm:bulletEnabled val="1"/>
        </dgm:presLayoutVars>
      </dgm:prSet>
      <dgm:spPr/>
    </dgm:pt>
    <dgm:pt modelId="{2003BF5B-2DF9-5344-B7E2-49D7C305A187}" type="pres">
      <dgm:prSet presAssocID="{937C88CF-5709-A943-BAC4-338C937F5275}" presName="descendantText" presStyleLbl="alignAcc1" presStyleIdx="0" presStyleCnt="4" custScaleX="90639">
        <dgm:presLayoutVars>
          <dgm:bulletEnabled val="1"/>
        </dgm:presLayoutVars>
      </dgm:prSet>
      <dgm:spPr/>
    </dgm:pt>
    <dgm:pt modelId="{ECD80833-2A7C-2F4B-B9F3-965AB80BDDD1}" type="pres">
      <dgm:prSet presAssocID="{8B88991F-42E2-E348-8505-5A0FBDBA5AE8}" presName="sp" presStyleCnt="0"/>
      <dgm:spPr/>
    </dgm:pt>
    <dgm:pt modelId="{6C9DC122-2A2D-A24D-BC96-05B7E2D2E46B}" type="pres">
      <dgm:prSet presAssocID="{8DD043B2-B453-5B42-A6D4-3C3C6B04DEED}" presName="composite" presStyleCnt="0"/>
      <dgm:spPr/>
    </dgm:pt>
    <dgm:pt modelId="{4EEA824F-2B9C-F544-BA71-F2849839E89D}" type="pres">
      <dgm:prSet presAssocID="{8DD043B2-B453-5B42-A6D4-3C3C6B04DEED}" presName="parentText" presStyleLbl="alignNode1" presStyleIdx="1" presStyleCnt="4" custScaleX="107439">
        <dgm:presLayoutVars>
          <dgm:chMax val="1"/>
          <dgm:bulletEnabled val="1"/>
        </dgm:presLayoutVars>
      </dgm:prSet>
      <dgm:spPr/>
    </dgm:pt>
    <dgm:pt modelId="{FA0A599F-90AF-B443-ABDE-F1DBC68D95FB}" type="pres">
      <dgm:prSet presAssocID="{8DD043B2-B453-5B42-A6D4-3C3C6B04DEED}" presName="descendantText" presStyleLbl="alignAcc1" presStyleIdx="1" presStyleCnt="4" custScaleX="90081">
        <dgm:presLayoutVars>
          <dgm:bulletEnabled val="1"/>
        </dgm:presLayoutVars>
      </dgm:prSet>
      <dgm:spPr/>
    </dgm:pt>
    <dgm:pt modelId="{74EFFFD8-25D2-574F-86C5-850E4DEFD89E}" type="pres">
      <dgm:prSet presAssocID="{8E8E8AC2-583E-3C44-B5A0-C6993C7314B6}" presName="sp" presStyleCnt="0"/>
      <dgm:spPr/>
    </dgm:pt>
    <dgm:pt modelId="{96AE7911-E4EA-D946-81BA-D7D72EDD14C9}" type="pres">
      <dgm:prSet presAssocID="{372E2589-A1B1-1847-81C0-676ED1FF2D43}" presName="composite" presStyleCnt="0"/>
      <dgm:spPr/>
    </dgm:pt>
    <dgm:pt modelId="{0ED41ACC-BD86-EC44-BAED-EF286D036070}" type="pres">
      <dgm:prSet presAssocID="{372E2589-A1B1-1847-81C0-676ED1FF2D43}" presName="parentText" presStyleLbl="alignNode1" presStyleIdx="2" presStyleCnt="4" custScaleX="107439">
        <dgm:presLayoutVars>
          <dgm:chMax val="1"/>
          <dgm:bulletEnabled val="1"/>
        </dgm:presLayoutVars>
      </dgm:prSet>
      <dgm:spPr/>
    </dgm:pt>
    <dgm:pt modelId="{77333A7E-437F-1741-B0AC-7315AE8BD83C}" type="pres">
      <dgm:prSet presAssocID="{372E2589-A1B1-1847-81C0-676ED1FF2D43}" presName="descendantText" presStyleLbl="alignAcc1" presStyleIdx="2" presStyleCnt="4" custScaleX="89255">
        <dgm:presLayoutVars>
          <dgm:bulletEnabled val="1"/>
        </dgm:presLayoutVars>
      </dgm:prSet>
      <dgm:spPr/>
    </dgm:pt>
    <dgm:pt modelId="{E2833249-9FD3-9542-9B7D-550FF4FA1116}" type="pres">
      <dgm:prSet presAssocID="{EE2F3715-90EA-2643-B3AF-C7286F357A20}" presName="sp" presStyleCnt="0"/>
      <dgm:spPr/>
    </dgm:pt>
    <dgm:pt modelId="{C1D8841F-C272-7741-92A0-D5D4A24E9F71}" type="pres">
      <dgm:prSet presAssocID="{79FD6075-D865-E94A-8AB1-DC7660AC91DA}" presName="composite" presStyleCnt="0"/>
      <dgm:spPr/>
    </dgm:pt>
    <dgm:pt modelId="{01DC5E70-DFA4-AA42-A01B-E5697EECB456}" type="pres">
      <dgm:prSet presAssocID="{79FD6075-D865-E94A-8AB1-DC7660AC91DA}" presName="parentText" presStyleLbl="alignNode1" presStyleIdx="3" presStyleCnt="4" custScaleX="107439">
        <dgm:presLayoutVars>
          <dgm:chMax val="1"/>
          <dgm:bulletEnabled val="1"/>
        </dgm:presLayoutVars>
      </dgm:prSet>
      <dgm:spPr/>
    </dgm:pt>
    <dgm:pt modelId="{84D14363-72EF-C942-A77D-568ECD21DAF0}" type="pres">
      <dgm:prSet presAssocID="{79FD6075-D865-E94A-8AB1-DC7660AC91DA}" presName="descendantText" presStyleLbl="alignAcc1" presStyleIdx="3" presStyleCnt="4" custScaleX="88704">
        <dgm:presLayoutVars>
          <dgm:bulletEnabled val="1"/>
        </dgm:presLayoutVars>
      </dgm:prSet>
      <dgm:spPr/>
    </dgm:pt>
  </dgm:ptLst>
  <dgm:cxnLst>
    <dgm:cxn modelId="{CC44D204-6681-3248-8C02-12F6D3AA5C2D}" type="presOf" srcId="{62077AE1-67C0-AE4F-B8C6-37E6931A553D}" destId="{77333A7E-437F-1741-B0AC-7315AE8BD83C}" srcOrd="0" destOrd="0" presId="urn:microsoft.com/office/officeart/2005/8/layout/chevron2"/>
    <dgm:cxn modelId="{7F3AE110-5A78-C648-B990-A4E72161A91C}" type="presOf" srcId="{613BC554-0E4C-A14E-862F-B10726517529}" destId="{84D14363-72EF-C942-A77D-568ECD21DAF0}" srcOrd="0" destOrd="0" presId="urn:microsoft.com/office/officeart/2005/8/layout/chevron2"/>
    <dgm:cxn modelId="{02DB552A-C27A-EB40-B037-56FE9BB34DBE}" srcId="{372E2589-A1B1-1847-81C0-676ED1FF2D43}" destId="{62077AE1-67C0-AE4F-B8C6-37E6931A553D}" srcOrd="0" destOrd="0" parTransId="{A00E2E54-5B61-0D41-88B8-BB95FAC7E3E5}" sibTransId="{E04EA3D4-4D90-454C-AFAC-D59262D0F9D0}"/>
    <dgm:cxn modelId="{A17A4131-4CED-E843-A5FF-2963E15134B4}" srcId="{5573E923-821E-6640-8C8B-54C4F0FD7C37}" destId="{937C88CF-5709-A943-BAC4-338C937F5275}" srcOrd="0" destOrd="0" parTransId="{C5913578-139D-214E-8D79-374901C73E8B}" sibTransId="{8B88991F-42E2-E348-8505-5A0FBDBA5AE8}"/>
    <dgm:cxn modelId="{6CB2CB32-6516-D84B-BC4C-389795F848CC}" type="presOf" srcId="{3D8A4D40-9374-304C-999B-A751605F454A}" destId="{FA0A599F-90AF-B443-ABDE-F1DBC68D95FB}" srcOrd="0" destOrd="2" presId="urn:microsoft.com/office/officeart/2005/8/layout/chevron2"/>
    <dgm:cxn modelId="{201DB655-6303-0A4B-885F-9DAAAFE059D5}" srcId="{79FD6075-D865-E94A-8AB1-DC7660AC91DA}" destId="{613BC554-0E4C-A14E-862F-B10726517529}" srcOrd="0" destOrd="0" parTransId="{257CA8FD-81A0-784F-9575-8B53BEF45357}" sibTransId="{4A868BB7-AE85-1246-909B-FB793829B8A8}"/>
    <dgm:cxn modelId="{E4816362-2CB4-C048-B692-01031AACA8DC}" type="presOf" srcId="{B3E417CB-F276-A345-87D9-2D6CFCA9CF76}" destId="{2003BF5B-2DF9-5344-B7E2-49D7C305A187}" srcOrd="0" destOrd="1" presId="urn:microsoft.com/office/officeart/2005/8/layout/chevron2"/>
    <dgm:cxn modelId="{27DD5268-3281-BE40-B9E4-794DF781921B}" srcId="{8DD043B2-B453-5B42-A6D4-3C3C6B04DEED}" destId="{3D8A4D40-9374-304C-999B-A751605F454A}" srcOrd="2" destOrd="0" parTransId="{791E8A21-0AF6-8F41-941A-6305BA32D03C}" sibTransId="{FFE378D8-7718-8940-8E93-F588C42BF4C7}"/>
    <dgm:cxn modelId="{33C3F36C-D0A3-0F44-9D5B-FE1A1F0318AA}" type="presOf" srcId="{07007200-2F48-614C-BD12-CC5452D20336}" destId="{2003BF5B-2DF9-5344-B7E2-49D7C305A187}" srcOrd="0" destOrd="0" presId="urn:microsoft.com/office/officeart/2005/8/layout/chevron2"/>
    <dgm:cxn modelId="{06D9E26D-1E2B-CF45-B41E-F17D64330FE5}" type="presOf" srcId="{8DD043B2-B453-5B42-A6D4-3C3C6B04DEED}" destId="{4EEA824F-2B9C-F544-BA71-F2849839E89D}" srcOrd="0" destOrd="0" presId="urn:microsoft.com/office/officeart/2005/8/layout/chevron2"/>
    <dgm:cxn modelId="{523E4378-2DD1-564C-A0E2-D4B4E730207B}" srcId="{5573E923-821E-6640-8C8B-54C4F0FD7C37}" destId="{372E2589-A1B1-1847-81C0-676ED1FF2D43}" srcOrd="2" destOrd="0" parTransId="{B6B5666B-8B05-4845-B46A-852DEF7C8036}" sibTransId="{EE2F3715-90EA-2643-B3AF-C7286F357A20}"/>
    <dgm:cxn modelId="{36E2528B-0610-1C4D-B283-F49CA8D0A28A}" type="presOf" srcId="{372E2589-A1B1-1847-81C0-676ED1FF2D43}" destId="{0ED41ACC-BD86-EC44-BAED-EF286D036070}" srcOrd="0" destOrd="0" presId="urn:microsoft.com/office/officeart/2005/8/layout/chevron2"/>
    <dgm:cxn modelId="{D3419095-3667-3241-8EEA-D9D89C46B809}" srcId="{937C88CF-5709-A943-BAC4-338C937F5275}" destId="{07007200-2F48-614C-BD12-CC5452D20336}" srcOrd="0" destOrd="0" parTransId="{B0C97448-9FB6-064A-AE40-88EEE02B2290}" sibTransId="{D899EB68-ADB6-FB41-A6EB-5C15CD67219D}"/>
    <dgm:cxn modelId="{C0708C97-4E94-D041-AB1D-F97C6A32D79E}" srcId="{5573E923-821E-6640-8C8B-54C4F0FD7C37}" destId="{8DD043B2-B453-5B42-A6D4-3C3C6B04DEED}" srcOrd="1" destOrd="0" parTransId="{344FABD2-56B0-5C4F-A634-3A47CA1501D6}" sibTransId="{8E8E8AC2-583E-3C44-B5A0-C6993C7314B6}"/>
    <dgm:cxn modelId="{D5DE5399-3F94-9D47-A0D6-28654F8FB722}" type="presOf" srcId="{79FD6075-D865-E94A-8AB1-DC7660AC91DA}" destId="{01DC5E70-DFA4-AA42-A01B-E5697EECB456}" srcOrd="0" destOrd="0" presId="urn:microsoft.com/office/officeart/2005/8/layout/chevron2"/>
    <dgm:cxn modelId="{339383A4-FC78-2E4F-8DD7-1D1536BE74B1}" type="presOf" srcId="{5573E923-821E-6640-8C8B-54C4F0FD7C37}" destId="{1688DFFA-7631-1240-82FB-203C5D936019}" srcOrd="0" destOrd="0" presId="urn:microsoft.com/office/officeart/2005/8/layout/chevron2"/>
    <dgm:cxn modelId="{6D5674B4-2254-B34E-A663-00DC7318CD2F}" type="presOf" srcId="{937C88CF-5709-A943-BAC4-338C937F5275}" destId="{5C0953F4-8A5E-A646-A28B-E3BB4D8AF7C7}" srcOrd="0" destOrd="0" presId="urn:microsoft.com/office/officeart/2005/8/layout/chevron2"/>
    <dgm:cxn modelId="{EC489AB5-9DD1-574A-B891-D14071442B2B}" srcId="{937C88CF-5709-A943-BAC4-338C937F5275}" destId="{B3E417CB-F276-A345-87D9-2D6CFCA9CF76}" srcOrd="1" destOrd="0" parTransId="{85A1A4F9-0226-F048-A1D2-051F9F751D90}" sibTransId="{0413740E-709E-2444-8C09-3A5AD1729C2F}"/>
    <dgm:cxn modelId="{A6DD6FB8-CA9B-524B-B753-5584E8B2C793}" srcId="{5573E923-821E-6640-8C8B-54C4F0FD7C37}" destId="{79FD6075-D865-E94A-8AB1-DC7660AC91DA}" srcOrd="3" destOrd="0" parTransId="{3CCD1DAF-3B6D-5F48-B97B-899239C0AA3F}" sibTransId="{206C4C7A-D80E-E84A-97E4-C0503891747C}"/>
    <dgm:cxn modelId="{474DC2D3-18F1-FF4C-B22D-1C31FFE050CD}" srcId="{8DD043B2-B453-5B42-A6D4-3C3C6B04DEED}" destId="{05EA3D85-94BE-B64E-B9A2-8D3A3CFD1C54}" srcOrd="1" destOrd="0" parTransId="{31C694D2-209C-304C-AE2B-475F31A026FE}" sibTransId="{5C5ECE52-0F05-9045-9632-2DA8A9E3DFB1}"/>
    <dgm:cxn modelId="{0CC572E6-7E78-1F4E-BD8F-AC8089926123}" srcId="{8DD043B2-B453-5B42-A6D4-3C3C6B04DEED}" destId="{9F1E7FF1-9639-FD44-B626-41048CA7AE6B}" srcOrd="0" destOrd="0" parTransId="{8201D899-82FA-8641-981E-DDF241D3B0D3}" sibTransId="{58076B33-5FCB-E243-A3E5-6EB7DC1A362C}"/>
    <dgm:cxn modelId="{C111A9EA-E53C-7845-81AC-3064B03ECE52}" type="presOf" srcId="{05EA3D85-94BE-B64E-B9A2-8D3A3CFD1C54}" destId="{FA0A599F-90AF-B443-ABDE-F1DBC68D95FB}" srcOrd="0" destOrd="1" presId="urn:microsoft.com/office/officeart/2005/8/layout/chevron2"/>
    <dgm:cxn modelId="{B4A661F1-6493-E343-A803-91CA3B915F7B}" type="presOf" srcId="{9F1E7FF1-9639-FD44-B626-41048CA7AE6B}" destId="{FA0A599F-90AF-B443-ABDE-F1DBC68D95FB}" srcOrd="0" destOrd="0" presId="urn:microsoft.com/office/officeart/2005/8/layout/chevron2"/>
    <dgm:cxn modelId="{060D6BC3-EE9A-764F-A104-F4B70A3E91AF}" type="presParOf" srcId="{1688DFFA-7631-1240-82FB-203C5D936019}" destId="{CF6781BF-B0A6-3348-BD55-D9246B9AC60B}" srcOrd="0" destOrd="0" presId="urn:microsoft.com/office/officeart/2005/8/layout/chevron2"/>
    <dgm:cxn modelId="{5802F69E-13DF-D142-BBDC-F42E79721E58}" type="presParOf" srcId="{CF6781BF-B0A6-3348-BD55-D9246B9AC60B}" destId="{5C0953F4-8A5E-A646-A28B-E3BB4D8AF7C7}" srcOrd="0" destOrd="0" presId="urn:microsoft.com/office/officeart/2005/8/layout/chevron2"/>
    <dgm:cxn modelId="{437B39D9-FFC4-7546-9A8F-9BD2E731D9D1}" type="presParOf" srcId="{CF6781BF-B0A6-3348-BD55-D9246B9AC60B}" destId="{2003BF5B-2DF9-5344-B7E2-49D7C305A187}" srcOrd="1" destOrd="0" presId="urn:microsoft.com/office/officeart/2005/8/layout/chevron2"/>
    <dgm:cxn modelId="{92C5D030-C6B6-D54D-877B-5E70D02FB088}" type="presParOf" srcId="{1688DFFA-7631-1240-82FB-203C5D936019}" destId="{ECD80833-2A7C-2F4B-B9F3-965AB80BDDD1}" srcOrd="1" destOrd="0" presId="urn:microsoft.com/office/officeart/2005/8/layout/chevron2"/>
    <dgm:cxn modelId="{016744E0-2491-5643-8AD4-A858CC583044}" type="presParOf" srcId="{1688DFFA-7631-1240-82FB-203C5D936019}" destId="{6C9DC122-2A2D-A24D-BC96-05B7E2D2E46B}" srcOrd="2" destOrd="0" presId="urn:microsoft.com/office/officeart/2005/8/layout/chevron2"/>
    <dgm:cxn modelId="{E5C21169-1F7F-004C-9004-A83C6894068C}" type="presParOf" srcId="{6C9DC122-2A2D-A24D-BC96-05B7E2D2E46B}" destId="{4EEA824F-2B9C-F544-BA71-F2849839E89D}" srcOrd="0" destOrd="0" presId="urn:microsoft.com/office/officeart/2005/8/layout/chevron2"/>
    <dgm:cxn modelId="{1DA7CE2D-831E-B241-98CF-FF43ED25A3BA}" type="presParOf" srcId="{6C9DC122-2A2D-A24D-BC96-05B7E2D2E46B}" destId="{FA0A599F-90AF-B443-ABDE-F1DBC68D95FB}" srcOrd="1" destOrd="0" presId="urn:microsoft.com/office/officeart/2005/8/layout/chevron2"/>
    <dgm:cxn modelId="{C2E23A4C-2350-CA40-8209-42965CA95FA4}" type="presParOf" srcId="{1688DFFA-7631-1240-82FB-203C5D936019}" destId="{74EFFFD8-25D2-574F-86C5-850E4DEFD89E}" srcOrd="3" destOrd="0" presId="urn:microsoft.com/office/officeart/2005/8/layout/chevron2"/>
    <dgm:cxn modelId="{84A058F0-2026-7449-83F2-34B90FAE3C7D}" type="presParOf" srcId="{1688DFFA-7631-1240-82FB-203C5D936019}" destId="{96AE7911-E4EA-D946-81BA-D7D72EDD14C9}" srcOrd="4" destOrd="0" presId="urn:microsoft.com/office/officeart/2005/8/layout/chevron2"/>
    <dgm:cxn modelId="{66460142-608D-8645-9144-60E57BA09232}" type="presParOf" srcId="{96AE7911-E4EA-D946-81BA-D7D72EDD14C9}" destId="{0ED41ACC-BD86-EC44-BAED-EF286D036070}" srcOrd="0" destOrd="0" presId="urn:microsoft.com/office/officeart/2005/8/layout/chevron2"/>
    <dgm:cxn modelId="{37D6DC5D-9E13-6845-ACFD-5238F45516AF}" type="presParOf" srcId="{96AE7911-E4EA-D946-81BA-D7D72EDD14C9}" destId="{77333A7E-437F-1741-B0AC-7315AE8BD83C}" srcOrd="1" destOrd="0" presId="urn:microsoft.com/office/officeart/2005/8/layout/chevron2"/>
    <dgm:cxn modelId="{08529DBB-67EC-7F48-86C3-7AAC7AABB225}" type="presParOf" srcId="{1688DFFA-7631-1240-82FB-203C5D936019}" destId="{E2833249-9FD3-9542-9B7D-550FF4FA1116}" srcOrd="5" destOrd="0" presId="urn:microsoft.com/office/officeart/2005/8/layout/chevron2"/>
    <dgm:cxn modelId="{297D3BA2-62B7-E445-908B-B216C5A701F9}" type="presParOf" srcId="{1688DFFA-7631-1240-82FB-203C5D936019}" destId="{C1D8841F-C272-7741-92A0-D5D4A24E9F71}" srcOrd="6" destOrd="0" presId="urn:microsoft.com/office/officeart/2005/8/layout/chevron2"/>
    <dgm:cxn modelId="{6EEFCBFB-D601-694D-AC43-17B8D44275F9}" type="presParOf" srcId="{C1D8841F-C272-7741-92A0-D5D4A24E9F71}" destId="{01DC5E70-DFA4-AA42-A01B-E5697EECB456}" srcOrd="0" destOrd="0" presId="urn:microsoft.com/office/officeart/2005/8/layout/chevron2"/>
    <dgm:cxn modelId="{0A051E8E-667B-2347-ABDC-CF9B46797B68}" type="presParOf" srcId="{C1D8841F-C272-7741-92A0-D5D4A24E9F71}" destId="{84D14363-72EF-C942-A77D-568ECD21DAF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953F4-8A5E-A646-A28B-E3BB4D8AF7C7}">
      <dsp:nvSpPr>
        <dsp:cNvPr id="0" name=""/>
        <dsp:cNvSpPr/>
      </dsp:nvSpPr>
      <dsp:spPr>
        <a:xfrm rot="5400000">
          <a:off x="-61952" y="177988"/>
          <a:ext cx="1423289" cy="107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Intro</a:t>
          </a:r>
        </a:p>
      </dsp:txBody>
      <dsp:txXfrm rot="-5400000">
        <a:off x="114485" y="536761"/>
        <a:ext cx="1070417" cy="352872"/>
      </dsp:txXfrm>
    </dsp:sp>
    <dsp:sp modelId="{2003BF5B-2DF9-5344-B7E2-49D7C305A187}">
      <dsp:nvSpPr>
        <dsp:cNvPr id="0" name=""/>
        <dsp:cNvSpPr/>
      </dsp:nvSpPr>
      <dsp:spPr>
        <a:xfrm rot="5400000">
          <a:off x="3527120" y="-2111698"/>
          <a:ext cx="925138" cy="51516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Flutter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Dart</a:t>
          </a:r>
        </a:p>
      </dsp:txBody>
      <dsp:txXfrm rot="-5400000">
        <a:off x="1413869" y="46715"/>
        <a:ext cx="5106478" cy="834814"/>
      </dsp:txXfrm>
    </dsp:sp>
    <dsp:sp modelId="{4EEA824F-2B9C-F544-BA71-F2849839E89D}">
      <dsp:nvSpPr>
        <dsp:cNvPr id="0" name=""/>
        <dsp:cNvSpPr/>
      </dsp:nvSpPr>
      <dsp:spPr>
        <a:xfrm rot="5400000">
          <a:off x="-61952" y="1456372"/>
          <a:ext cx="1423289" cy="107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Widget</a:t>
          </a:r>
        </a:p>
      </dsp:txBody>
      <dsp:txXfrm rot="-5400000">
        <a:off x="114485" y="1815145"/>
        <a:ext cx="1070417" cy="352872"/>
      </dsp:txXfrm>
    </dsp:sp>
    <dsp:sp modelId="{FA0A599F-90AF-B443-ABDE-F1DBC68D95FB}">
      <dsp:nvSpPr>
        <dsp:cNvPr id="0" name=""/>
        <dsp:cNvSpPr/>
      </dsp:nvSpPr>
      <dsp:spPr>
        <a:xfrm rot="5400000">
          <a:off x="3527120" y="-817457"/>
          <a:ext cx="925138" cy="51199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Widget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Stateless</a:t>
          </a:r>
          <a:r>
            <a:rPr lang="it-IT" sz="1800" kern="1200" dirty="0"/>
            <a:t> / </a:t>
          </a:r>
          <a:r>
            <a:rPr lang="it-IT" sz="1800" kern="1200" dirty="0" err="1"/>
            <a:t>Stateful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Material</a:t>
          </a:r>
          <a:r>
            <a:rPr lang="it-IT" sz="1800" kern="1200" dirty="0"/>
            <a:t> vs Cupertino</a:t>
          </a:r>
        </a:p>
      </dsp:txBody>
      <dsp:txXfrm rot="-5400000">
        <a:off x="1429727" y="1325098"/>
        <a:ext cx="5074763" cy="834814"/>
      </dsp:txXfrm>
    </dsp:sp>
    <dsp:sp modelId="{0ED41ACC-BD86-EC44-BAED-EF286D036070}">
      <dsp:nvSpPr>
        <dsp:cNvPr id="0" name=""/>
        <dsp:cNvSpPr/>
      </dsp:nvSpPr>
      <dsp:spPr>
        <a:xfrm rot="5400000">
          <a:off x="-61952" y="2734756"/>
          <a:ext cx="1423289" cy="107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Code</a:t>
          </a:r>
        </a:p>
      </dsp:txBody>
      <dsp:txXfrm rot="-5400000">
        <a:off x="114485" y="3093529"/>
        <a:ext cx="1070417" cy="352872"/>
      </dsp:txXfrm>
    </dsp:sp>
    <dsp:sp modelId="{77333A7E-437F-1741-B0AC-7315AE8BD83C}">
      <dsp:nvSpPr>
        <dsp:cNvPr id="0" name=""/>
        <dsp:cNvSpPr/>
      </dsp:nvSpPr>
      <dsp:spPr>
        <a:xfrm rot="5400000">
          <a:off x="3527120" y="484400"/>
          <a:ext cx="925138" cy="50729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Live Coding</a:t>
          </a:r>
        </a:p>
      </dsp:txBody>
      <dsp:txXfrm rot="-5400000">
        <a:off x="1453201" y="2603481"/>
        <a:ext cx="5027815" cy="834814"/>
      </dsp:txXfrm>
    </dsp:sp>
    <dsp:sp modelId="{01DC5E70-DFA4-AA42-A01B-E5697EECB456}">
      <dsp:nvSpPr>
        <dsp:cNvPr id="0" name=""/>
        <dsp:cNvSpPr/>
      </dsp:nvSpPr>
      <dsp:spPr>
        <a:xfrm rot="5400000">
          <a:off x="-61952" y="4013139"/>
          <a:ext cx="1423289" cy="107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Fine</a:t>
          </a:r>
        </a:p>
      </dsp:txBody>
      <dsp:txXfrm rot="-5400000">
        <a:off x="114485" y="4371912"/>
        <a:ext cx="1070417" cy="352872"/>
      </dsp:txXfrm>
    </dsp:sp>
    <dsp:sp modelId="{84D14363-72EF-C942-A77D-568ECD21DAF0}">
      <dsp:nvSpPr>
        <dsp:cNvPr id="0" name=""/>
        <dsp:cNvSpPr/>
      </dsp:nvSpPr>
      <dsp:spPr>
        <a:xfrm rot="5400000">
          <a:off x="3527120" y="1778442"/>
          <a:ext cx="925138" cy="5041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Domande</a:t>
          </a:r>
        </a:p>
      </dsp:txBody>
      <dsp:txXfrm rot="-5400000">
        <a:off x="1468859" y="3881865"/>
        <a:ext cx="4996498" cy="834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6/3/24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0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553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Performance Elevate:</a:t>
            </a:r>
            <a:r>
              <a:rPr lang="it-I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Dart è compilato in codice macchina nativo, il che si traduce in performance molto elevate.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Compilazione </a:t>
            </a:r>
            <a:r>
              <a:rPr lang="it-IT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Ahead</a:t>
            </a: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-of-Time (AOT) e Just-in-Time (JIT):</a:t>
            </a:r>
            <a:r>
              <a:rPr lang="it-I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Dart supporta entrambe le modalità di compilazione, AOT per la distribuzione e JIT per lo sviluppo.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Ecosistema di pacchetti:</a:t>
            </a:r>
            <a:r>
              <a:rPr lang="it-I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Dart ha un ricco ecosistema di pacchetti e librerie che facilita lo sviluppo di applicazioni complesse.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4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7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StatelessWidget</a:t>
            </a: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  <a:r>
              <a:rPr lang="it-I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Un widget immutabile che non tiene traccia dello stato.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StatefulWidget</a:t>
            </a:r>
            <a:r>
              <a:rPr lang="it-I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  <a:r>
              <a:rPr lang="it-I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Un widget che può mantenere lo stato interno e aggiornarlo dinamicamente.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0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0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/>
              <a:t>Click to edit </a:t>
            </a:r>
            <a:r>
              <a:rPr lang="en-US" altLang="zh-CN" noProof="0"/>
              <a:t>Text </a:t>
            </a:r>
            <a:r>
              <a:rPr lang="en-US" noProof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‹N›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4FF"/>
            </a:gs>
            <a:gs pos="100000">
              <a:srgbClr val="0089F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‹N›</a:t>
            </a:fld>
            <a:endParaRPr lang="en-US" altLang="zh-CN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Flutter – A flexible framework for Android and iOS mobile app development -  NetGlade | Blog">
            <a:extLst>
              <a:ext uri="{FF2B5EF4-FFF2-40B4-BE49-F238E27FC236}">
                <a16:creationId xmlns:a16="http://schemas.microsoft.com/office/drawing/2014/main" id="{3CF7D010-CD19-099C-B276-8B831A42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3534833"/>
            <a:ext cx="6536114" cy="2136054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it-IT" sz="5400" dirty="0">
                <a:latin typeface="Calibri"/>
                <a:ea typeface="Calibri"/>
                <a:cs typeface="Calibri"/>
              </a:rPr>
              <a:t>Flutter</a:t>
            </a:r>
            <a:endParaRPr lang="it-IT" sz="13800" b="1" i="0" dirty="0">
              <a:effectLst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Flutter</a:t>
            </a:r>
          </a:p>
          <a:p>
            <a:pPr algn="ctr"/>
            <a:r>
              <a:rPr lang="en-US" sz="2000" dirty="0"/>
              <a:t>Widget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FD830E-E65F-8FE5-BF04-48309EF741E1}"/>
              </a:ext>
            </a:extLst>
          </p:cNvPr>
          <p:cNvSpPr txBox="1"/>
          <p:nvPr/>
        </p:nvSpPr>
        <p:spPr>
          <a:xfrm>
            <a:off x="408383" y="1577807"/>
            <a:ext cx="56876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Stateless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B49690-3F20-F126-0924-D74C87A457A0}"/>
              </a:ext>
            </a:extLst>
          </p:cNvPr>
          <p:cNvSpPr txBox="1"/>
          <p:nvPr/>
        </p:nvSpPr>
        <p:spPr>
          <a:xfrm>
            <a:off x="6028543" y="1580371"/>
            <a:ext cx="56876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Stateful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A4095AF-1DCB-CB2F-FFCB-B9523679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27" y="2599578"/>
            <a:ext cx="5744427" cy="23350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9D98D5-5B36-3F95-B30A-0D221D0F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14" y="2172196"/>
            <a:ext cx="4638397" cy="3414838"/>
          </a:xfrm>
          <a:prstGeom prst="rect">
            <a:avLst/>
          </a:prstGeom>
        </p:spPr>
      </p:pic>
      <p:pic>
        <p:nvPicPr>
          <p:cNvPr id="3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905CCBD2-A2EA-42CD-FADC-E635C14E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43" y="5486002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Flutter</a:t>
            </a:r>
          </a:p>
          <a:p>
            <a:pPr algn="ctr"/>
            <a:r>
              <a:rPr lang="en-US" sz="2000" dirty="0" err="1"/>
              <a:t>Temi</a:t>
            </a:r>
            <a:endParaRPr lang="en-US" sz="2000" dirty="0"/>
          </a:p>
        </p:txBody>
      </p:sp>
      <p:pic>
        <p:nvPicPr>
          <p:cNvPr id="3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A0E53F5D-FC6C-D7C4-6EE4-1FBA27E5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786" y="-82844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elettronica, Cellulare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3AB19808-8A45-A6DC-4227-FCC80333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07" y="1594093"/>
            <a:ext cx="2122713" cy="4453365"/>
          </a:xfrm>
          <a:prstGeom prst="rect">
            <a:avLst/>
          </a:prstGeom>
        </p:spPr>
      </p:pic>
      <p:pic>
        <p:nvPicPr>
          <p:cNvPr id="7" name="Immagine 6" descr="Immagine che contiene elettronica, Cellulare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4654A835-1E4D-A4BD-378B-964D8461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92" y="1625532"/>
            <a:ext cx="2122711" cy="4457261"/>
          </a:xfrm>
          <a:prstGeom prst="rect">
            <a:avLst/>
          </a:prstGeom>
        </p:spPr>
      </p:pic>
      <p:pic>
        <p:nvPicPr>
          <p:cNvPr id="9" name="Immagine 8" descr="Immagine che contiene Cellulare, gadget, schermata, Dispositivo di comunicazione&#10;&#10;Descrizione generata automaticamente">
            <a:extLst>
              <a:ext uri="{FF2B5EF4-FFF2-40B4-BE49-F238E27FC236}">
                <a16:creationId xmlns:a16="http://schemas.microsoft.com/office/drawing/2014/main" id="{9C7D4F16-D335-61E2-E203-882A0CBE2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382" y="1523425"/>
            <a:ext cx="2183262" cy="4524033"/>
          </a:xfrm>
          <a:prstGeom prst="rect">
            <a:avLst/>
          </a:prstGeom>
        </p:spPr>
      </p:pic>
      <p:pic>
        <p:nvPicPr>
          <p:cNvPr id="11" name="Immagine 10" descr="Immagine che contiene elettronica, Cellulare, testo, Dispositivo di comunicazione&#10;&#10;Descrizione generata automaticamente">
            <a:extLst>
              <a:ext uri="{FF2B5EF4-FFF2-40B4-BE49-F238E27FC236}">
                <a16:creationId xmlns:a16="http://schemas.microsoft.com/office/drawing/2014/main" id="{F15604F7-50AC-2EF0-CFA7-BE8FDB86C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6647" y="1461541"/>
            <a:ext cx="2209513" cy="45240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655951-31AD-BAD1-C5DE-771463BDA54A}"/>
              </a:ext>
            </a:extLst>
          </p:cNvPr>
          <p:cNvSpPr txBox="1"/>
          <p:nvPr/>
        </p:nvSpPr>
        <p:spPr>
          <a:xfrm>
            <a:off x="7017382" y="6159098"/>
            <a:ext cx="48434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docs.flutter.dev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ui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/widgets/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cupertino</a:t>
            </a: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F73132-9FDA-9310-9BB4-9FC0B35C613F}"/>
              </a:ext>
            </a:extLst>
          </p:cNvPr>
          <p:cNvSpPr txBox="1"/>
          <p:nvPr/>
        </p:nvSpPr>
        <p:spPr>
          <a:xfrm>
            <a:off x="570106" y="6159098"/>
            <a:ext cx="46909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docs.flutter.dev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ui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/widgets/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material</a:t>
            </a: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9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429521" y="985067"/>
            <a:ext cx="4714252" cy="2277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Flutter - Code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9703E9-1DD9-C7A8-CC08-1F156BA87820}"/>
              </a:ext>
            </a:extLst>
          </p:cNvPr>
          <p:cNvSpPr txBox="1"/>
          <p:nvPr/>
        </p:nvSpPr>
        <p:spPr>
          <a:xfrm rot="-360000">
            <a:off x="2618658" y="2528529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8000" b="1" dirty="0">
                <a:solidFill>
                  <a:srgbClr val="FFD400"/>
                </a:solidFill>
                <a:highlight>
                  <a:srgbClr val="00AFFF"/>
                </a:highlight>
                <a:latin typeface="Abadi"/>
              </a:rPr>
              <a:t>?</a:t>
            </a:r>
            <a:endParaRPr lang="it-IT" sz="8000" dirty="0">
              <a:solidFill>
                <a:srgbClr val="FFD400"/>
              </a:solidFill>
              <a:highlight>
                <a:srgbClr val="00AFFF"/>
              </a:highlight>
            </a:endParaRPr>
          </a:p>
        </p:txBody>
      </p:sp>
      <p:pic>
        <p:nvPicPr>
          <p:cNvPr id="11" name="Immagine 10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085B4C3-4DEC-9FF9-F33A-46769F20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66" y="644434"/>
            <a:ext cx="2816006" cy="936705"/>
          </a:xfrm>
          <a:prstGeom prst="rect">
            <a:avLst/>
          </a:prstGeom>
        </p:spPr>
      </p:pic>
      <p:pic>
        <p:nvPicPr>
          <p:cNvPr id="12" name="Immagine 11" descr="Immagine che contiene cartone animato, Animazione, clipart&#10;&#10;Descrizione generata automaticamente">
            <a:extLst>
              <a:ext uri="{FF2B5EF4-FFF2-40B4-BE49-F238E27FC236}">
                <a16:creationId xmlns:a16="http://schemas.microsoft.com/office/drawing/2014/main" id="{D8A913A3-D52E-3888-7657-1C0C7E0FD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1" y="2123857"/>
            <a:ext cx="4819324" cy="3899726"/>
          </a:xfrm>
          <a:prstGeom prst="rect">
            <a:avLst/>
          </a:prstGeom>
        </p:spPr>
      </p:pic>
      <p:pic>
        <p:nvPicPr>
          <p:cNvPr id="34" name="Immagine 33" descr="Immagine che contiene schermata, Dispositivo di comunicazione, Dispositivo mobile, Dispositivo portatile per comunicazioni&#10;&#10;Descrizione generata automaticamente">
            <a:extLst>
              <a:ext uri="{FF2B5EF4-FFF2-40B4-BE49-F238E27FC236}">
                <a16:creationId xmlns:a16="http://schemas.microsoft.com/office/drawing/2014/main" id="{D4168974-59A8-DB48-50B7-8082C9FAA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996" y="1933874"/>
            <a:ext cx="2040152" cy="4279692"/>
          </a:xfrm>
          <a:prstGeom prst="rect">
            <a:avLst/>
          </a:prstGeom>
        </p:spPr>
      </p:pic>
      <p:pic>
        <p:nvPicPr>
          <p:cNvPr id="3" name="Immagine 2" descr="Immagine che contiene Cellulare, schermata, Dispositivo mobile, Dispositivo di comunicazione&#10;&#10;Descrizione generata automaticamente">
            <a:extLst>
              <a:ext uri="{FF2B5EF4-FFF2-40B4-BE49-F238E27FC236}">
                <a16:creationId xmlns:a16="http://schemas.microsoft.com/office/drawing/2014/main" id="{9D47E451-4D0D-20C0-42E6-0F175224A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532" y="1933874"/>
            <a:ext cx="2113537" cy="42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Non ci sono Bug! Solo Feature">
            <a:extLst>
              <a:ext uri="{FF2B5EF4-FFF2-40B4-BE49-F238E27FC236}">
                <a16:creationId xmlns:a16="http://schemas.microsoft.com/office/drawing/2014/main" id="{5FE39542-30C3-2DFB-DB42-407E43B5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056" y="196614"/>
            <a:ext cx="2222313" cy="2214800"/>
          </a:xfrm>
          <a:prstGeom prst="rect">
            <a:avLst/>
          </a:prstGeom>
        </p:spPr>
      </p:pic>
      <p:pic>
        <p:nvPicPr>
          <p:cNvPr id="10" name="Picture 26" descr="Flutter: native cross-platform framework for desktop, mobile and web">
            <a:extLst>
              <a:ext uri="{FF2B5EF4-FFF2-40B4-BE49-F238E27FC236}">
                <a16:creationId xmlns:a16="http://schemas.microsoft.com/office/drawing/2014/main" id="{C44CF785-5E61-B6E3-5AF2-BA0342299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80" t="-3279" r="13380" b="3607"/>
          <a:stretch/>
        </p:blipFill>
        <p:spPr bwMode="auto">
          <a:xfrm flipH="1">
            <a:off x="636097" y="2411414"/>
            <a:ext cx="4728589" cy="25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071A3F-E5FD-13D2-21B9-35823D85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94" y="2064392"/>
            <a:ext cx="2106534" cy="21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47D032-5346-1589-7AB9-B3E6956CC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28" y="4241946"/>
            <a:ext cx="436489" cy="3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49023C-53C0-8876-DE29-A43C4B98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48" y="4232747"/>
            <a:ext cx="456888" cy="41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715D44F-D0F0-7B23-5B3C-69EE87ED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34" y="4793608"/>
            <a:ext cx="1399915" cy="141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6CD3E40-9F70-4015-56BE-1E128B27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01" y="4793608"/>
            <a:ext cx="1416741" cy="141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86" y="1090901"/>
            <a:ext cx="3803673" cy="764163"/>
          </a:xfrm>
        </p:spPr>
        <p:txBody>
          <a:bodyPr/>
          <a:lstStyle/>
          <a:p>
            <a:r>
              <a:rPr lang="it-IT" sz="5400" b="0" dirty="0">
                <a:solidFill>
                  <a:srgbClr val="FFD400"/>
                </a:solidFill>
                <a:latin typeface="+mn-lt"/>
                <a:cs typeface="Calibri"/>
              </a:rPr>
              <a:t>Agenda</a:t>
            </a:r>
            <a:endParaRPr lang="en-US" sz="5400" b="0" dirty="0">
              <a:solidFill>
                <a:srgbClr val="000000"/>
              </a:solidFill>
              <a:latin typeface="+mn-lt"/>
              <a:cs typeface="Calibri"/>
            </a:endParaRPr>
          </a:p>
          <a:p>
            <a:endParaRPr lang="en-US" dirty="0"/>
          </a:p>
        </p:txBody>
      </p:sp>
      <p:pic>
        <p:nvPicPr>
          <p:cNvPr id="31" name="Picture 32" descr="See Flutter Festival Belgrade at Google Developer Student Clubs University  of Belgrade - Belgrade, Serbia">
            <a:extLst>
              <a:ext uri="{FF2B5EF4-FFF2-40B4-BE49-F238E27FC236}">
                <a16:creationId xmlns:a16="http://schemas.microsoft.com/office/drawing/2014/main" id="{65439A93-0EFB-C5F5-C0A8-544330755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" r="20077"/>
          <a:stretch/>
        </p:blipFill>
        <p:spPr bwMode="auto">
          <a:xfrm flipH="1">
            <a:off x="512072" y="2772298"/>
            <a:ext cx="4416769" cy="31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Diagramma 24">
            <a:extLst>
              <a:ext uri="{FF2B5EF4-FFF2-40B4-BE49-F238E27FC236}">
                <a16:creationId xmlns:a16="http://schemas.microsoft.com/office/drawing/2014/main" id="{CDE80DB0-1187-BE10-99A5-4F6954028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65969"/>
              </p:ext>
            </p:extLst>
          </p:nvPr>
        </p:nvGraphicFramePr>
        <p:xfrm>
          <a:off x="5149121" y="891916"/>
          <a:ext cx="6679993" cy="5261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85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Flutter on Embedded Devices">
            <a:extLst>
              <a:ext uri="{FF2B5EF4-FFF2-40B4-BE49-F238E27FC236}">
                <a16:creationId xmlns:a16="http://schemas.microsoft.com/office/drawing/2014/main" id="{F933E190-3A33-9E3F-831F-01ECA495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41" y="1903240"/>
            <a:ext cx="5564800" cy="47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429521" y="985067"/>
            <a:ext cx="4714252" cy="2277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Flutter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7CFD73-CEF3-7B72-BA22-208ED05359C8}"/>
              </a:ext>
            </a:extLst>
          </p:cNvPr>
          <p:cNvSpPr txBox="1"/>
          <p:nvPr/>
        </p:nvSpPr>
        <p:spPr>
          <a:xfrm>
            <a:off x="5562259" y="765574"/>
            <a:ext cx="649361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chemeClr val="bg1"/>
                </a:solidFill>
              </a:rPr>
              <a:t>È un framework open-source sviluppato da Google per la creazione di applicazioni multipiattaforma. </a:t>
            </a:r>
          </a:p>
          <a:p>
            <a:endParaRPr lang="it-IT" b="0" dirty="0">
              <a:solidFill>
                <a:schemeClr val="bg1"/>
              </a:solidFill>
            </a:endParaRPr>
          </a:p>
          <a:p>
            <a:r>
              <a:rPr lang="it-IT" b="0" dirty="0">
                <a:solidFill>
                  <a:schemeClr val="bg1"/>
                </a:solidFill>
              </a:rPr>
              <a:t>Permette di sviluppare applicazioni native per </a:t>
            </a:r>
            <a:r>
              <a:rPr lang="it-IT" b="1" u="sng" dirty="0">
                <a:solidFill>
                  <a:schemeClr val="bg1"/>
                </a:solidFill>
              </a:rPr>
              <a:t>iOS</a:t>
            </a:r>
            <a:r>
              <a:rPr lang="it-IT" b="0" dirty="0">
                <a:solidFill>
                  <a:schemeClr val="bg1"/>
                </a:solidFill>
              </a:rPr>
              <a:t>, </a:t>
            </a:r>
            <a:r>
              <a:rPr lang="it-IT" b="1" u="sng" dirty="0">
                <a:solidFill>
                  <a:schemeClr val="bg1"/>
                </a:solidFill>
              </a:rPr>
              <a:t>Android</a:t>
            </a:r>
            <a:r>
              <a:rPr lang="it-IT" b="0" dirty="0">
                <a:solidFill>
                  <a:schemeClr val="bg1"/>
                </a:solidFill>
              </a:rPr>
              <a:t>, </a:t>
            </a:r>
            <a:r>
              <a:rPr lang="it-IT" b="1" u="sng" dirty="0">
                <a:solidFill>
                  <a:schemeClr val="bg1"/>
                </a:solidFill>
              </a:rPr>
              <a:t>Web</a:t>
            </a:r>
            <a:r>
              <a:rPr lang="it-IT" b="0" dirty="0">
                <a:solidFill>
                  <a:schemeClr val="bg1"/>
                </a:solidFill>
              </a:rPr>
              <a:t>, </a:t>
            </a:r>
            <a:r>
              <a:rPr lang="it-IT" b="1" u="sng" dirty="0">
                <a:solidFill>
                  <a:schemeClr val="bg1"/>
                </a:solidFill>
              </a:rPr>
              <a:t>Desktop</a:t>
            </a:r>
            <a:r>
              <a:rPr lang="it-IT" b="0" dirty="0">
                <a:solidFill>
                  <a:schemeClr val="bg1"/>
                </a:solidFill>
              </a:rPr>
              <a:t> ed </a:t>
            </a:r>
            <a:r>
              <a:rPr lang="it-IT" b="1" u="sng" dirty="0">
                <a:solidFill>
                  <a:schemeClr val="bg1"/>
                </a:solidFill>
              </a:rPr>
              <a:t>Embedded</a:t>
            </a:r>
            <a:r>
              <a:rPr lang="it-IT" b="0" dirty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A4E8A69-F80D-95BE-23E7-D9908D86922D}"/>
              </a:ext>
            </a:extLst>
          </p:cNvPr>
          <p:cNvSpPr/>
          <p:nvPr/>
        </p:nvSpPr>
        <p:spPr>
          <a:xfrm>
            <a:off x="6419213" y="3179418"/>
            <a:ext cx="1686758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Performance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B909D428-BD25-E475-8F0C-C01A27057444}"/>
              </a:ext>
            </a:extLst>
          </p:cNvPr>
          <p:cNvSpPr/>
          <p:nvPr/>
        </p:nvSpPr>
        <p:spPr>
          <a:xfrm>
            <a:off x="6419213" y="4613513"/>
            <a:ext cx="1822061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Interfaccia flessibile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D3B5633-6722-3E85-E27F-A3C14B00E5BB}"/>
              </a:ext>
            </a:extLst>
          </p:cNvPr>
          <p:cNvSpPr/>
          <p:nvPr/>
        </p:nvSpPr>
        <p:spPr>
          <a:xfrm>
            <a:off x="9730660" y="3179418"/>
            <a:ext cx="2031819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Documentazione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039605DA-BED1-406D-53ED-5995C8D3FBC6}"/>
              </a:ext>
            </a:extLst>
          </p:cNvPr>
          <p:cNvSpPr/>
          <p:nvPr/>
        </p:nvSpPr>
        <p:spPr>
          <a:xfrm>
            <a:off x="8036975" y="5786917"/>
            <a:ext cx="2260201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UNA SOLA CODEBASE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FCB9C04-E0EA-131D-80C3-1E143242EE8F}"/>
              </a:ext>
            </a:extLst>
          </p:cNvPr>
          <p:cNvSpPr/>
          <p:nvPr/>
        </p:nvSpPr>
        <p:spPr>
          <a:xfrm>
            <a:off x="9835538" y="4613513"/>
            <a:ext cx="1822061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Interfaccia semplice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7C9223-31E1-EFAC-37AE-9B468971DC10}"/>
              </a:ext>
            </a:extLst>
          </p:cNvPr>
          <p:cNvSpPr txBox="1"/>
          <p:nvPr/>
        </p:nvSpPr>
        <p:spPr>
          <a:xfrm>
            <a:off x="5562258" y="2664993"/>
            <a:ext cx="649361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Vantaggi</a:t>
            </a:r>
          </a:p>
        </p:txBody>
      </p:sp>
    </p:spTree>
    <p:extLst>
      <p:ext uri="{BB962C8B-B14F-4D97-AF65-F5344CB8AC3E}">
        <p14:creationId xmlns:p14="http://schemas.microsoft.com/office/powerpoint/2010/main" val="39506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 animBg="1"/>
      <p:bldP spid="51" grpId="0" animBg="1"/>
      <p:bldP spid="52" grpId="0" animBg="1"/>
      <p:bldP spid="53" grpId="0" animBg="1"/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429521" y="985067"/>
            <a:ext cx="4714252" cy="2277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Dart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7CFD73-CEF3-7B72-BA22-208ED05359C8}"/>
              </a:ext>
            </a:extLst>
          </p:cNvPr>
          <p:cNvSpPr txBox="1"/>
          <p:nvPr/>
        </p:nvSpPr>
        <p:spPr>
          <a:xfrm>
            <a:off x="5562259" y="765574"/>
            <a:ext cx="649361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chemeClr val="bg1"/>
                </a:solidFill>
              </a:rPr>
              <a:t>È un linguaggio di programmazione sviluppato da Google.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0" dirty="0">
                <a:solidFill>
                  <a:schemeClr val="bg1"/>
                </a:solidFill>
              </a:rPr>
              <a:t>Lo scopo di Dart è quello di sostituire JavaScript come lingua franca per lo sviluppo web sulla piattaforma «web aperto».</a:t>
            </a:r>
          </a:p>
        </p:txBody>
      </p:sp>
      <p:pic>
        <p:nvPicPr>
          <p:cNvPr id="2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CAC6D376-14F5-6DA9-E7E8-E7811765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72561" y="2358283"/>
            <a:ext cx="7828649" cy="455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9AF57-0571-2CCF-AD9E-31FB44587B1C}"/>
              </a:ext>
            </a:extLst>
          </p:cNvPr>
          <p:cNvSpPr txBox="1"/>
          <p:nvPr/>
        </p:nvSpPr>
        <p:spPr>
          <a:xfrm>
            <a:off x="5562258" y="2123857"/>
            <a:ext cx="6493617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chemeClr val="bg1"/>
                </a:solidFill>
              </a:rPr>
              <a:t>Obiettivi: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</a:t>
            </a:r>
            <a:r>
              <a:rPr lang="it-IT" b="0" dirty="0">
                <a:solidFill>
                  <a:schemeClr val="bg1"/>
                </a:solidFill>
              </a:rPr>
              <a:t>intassi semplice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</a:rPr>
              <a:t>performance elevate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</a:rPr>
              <a:t>facile transizione per sviluppatori provenienti da altri linguaggi.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AB79091-5BDF-E32F-4205-5BC4A81EE69F}"/>
              </a:ext>
            </a:extLst>
          </p:cNvPr>
          <p:cNvSpPr/>
          <p:nvPr/>
        </p:nvSpPr>
        <p:spPr>
          <a:xfrm>
            <a:off x="5734092" y="4996282"/>
            <a:ext cx="1686758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Performance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13E32A-1D8A-7A18-2BF8-7342506828C8}"/>
              </a:ext>
            </a:extLst>
          </p:cNvPr>
          <p:cNvSpPr txBox="1"/>
          <p:nvPr/>
        </p:nvSpPr>
        <p:spPr>
          <a:xfrm>
            <a:off x="5562258" y="4438218"/>
            <a:ext cx="649361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Vantaggi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9F471ED-46E0-632E-AE66-A3B9C002C8FC}"/>
              </a:ext>
            </a:extLst>
          </p:cNvPr>
          <p:cNvSpPr/>
          <p:nvPr/>
        </p:nvSpPr>
        <p:spPr>
          <a:xfrm>
            <a:off x="8051604" y="4996281"/>
            <a:ext cx="1686758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Compilazione AOT e JIT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67E1423-C6F7-561C-E070-52508204614E}"/>
              </a:ext>
            </a:extLst>
          </p:cNvPr>
          <p:cNvSpPr/>
          <p:nvPr/>
        </p:nvSpPr>
        <p:spPr>
          <a:xfrm>
            <a:off x="10369117" y="4996281"/>
            <a:ext cx="1686758" cy="7745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Pacchetti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9703E9-1DD9-C7A8-CC08-1F156BA87820}"/>
              </a:ext>
            </a:extLst>
          </p:cNvPr>
          <p:cNvSpPr txBox="1"/>
          <p:nvPr/>
        </p:nvSpPr>
        <p:spPr>
          <a:xfrm rot="-360000">
            <a:off x="2618658" y="2528529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8000" b="1" dirty="0">
                <a:solidFill>
                  <a:srgbClr val="FFD400"/>
                </a:solidFill>
                <a:highlight>
                  <a:srgbClr val="00AFFF"/>
                </a:highlight>
                <a:latin typeface="Abadi"/>
              </a:rPr>
              <a:t>?</a:t>
            </a:r>
            <a:endParaRPr lang="it-IT" sz="8000" dirty="0">
              <a:solidFill>
                <a:srgbClr val="FFD400"/>
              </a:solidFill>
              <a:highlight>
                <a:srgbClr val="00A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5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  <p:bldP spid="4" grpId="0" animBg="1"/>
      <p:bldP spid="5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Dart vs JavaScript</a:t>
            </a:r>
          </a:p>
          <a:p>
            <a:pPr algn="ctr"/>
            <a:r>
              <a:rPr lang="en-US" sz="2000" dirty="0" err="1"/>
              <a:t>Variabili</a:t>
            </a:r>
            <a:endParaRPr lang="en-US" sz="2000" dirty="0"/>
          </a:p>
        </p:txBody>
      </p:sp>
      <p:pic>
        <p:nvPicPr>
          <p:cNvPr id="2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CAC6D376-14F5-6DA9-E7E8-E7811765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43" y="5486002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8C92E2A-0935-14CF-97EE-2A5CC094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67" y="2756543"/>
            <a:ext cx="3767420" cy="1434457"/>
          </a:xfrm>
          <a:prstGeom prst="rect">
            <a:avLst/>
          </a:prstGeom>
        </p:spPr>
      </p:pic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C9D2230-71F2-2A88-9EC6-22AC25DA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7" y="2158861"/>
            <a:ext cx="6845834" cy="25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23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Dart vs JavaScript</a:t>
            </a:r>
          </a:p>
          <a:p>
            <a:pPr algn="ctr"/>
            <a:r>
              <a:rPr lang="en-US" sz="2000" dirty="0" err="1"/>
              <a:t>Funzioni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8D4435-550D-F26A-3DD5-6AA777196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00" y="2149924"/>
            <a:ext cx="8710438" cy="19648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EEAA48-1A2E-983E-EC4E-1BAC6E28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59" y="4319865"/>
            <a:ext cx="8705879" cy="1407166"/>
          </a:xfrm>
          <a:prstGeom prst="rect">
            <a:avLst/>
          </a:prstGeom>
        </p:spPr>
      </p:pic>
      <p:pic>
        <p:nvPicPr>
          <p:cNvPr id="4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F2D6912C-37C6-9E5A-6231-EB0A6530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43" y="5486002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1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Dart vs JavaScript</a:t>
            </a:r>
          </a:p>
          <a:p>
            <a:pPr algn="ctr"/>
            <a:r>
              <a:rPr lang="en-US" sz="2000" dirty="0" err="1"/>
              <a:t>Classi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C97D8F-833B-4AD0-CFBF-4761D821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8" y="2107996"/>
            <a:ext cx="6004318" cy="311289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D7C6074-6A32-177A-D690-D60F8D43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66" y="2229457"/>
            <a:ext cx="6020834" cy="2869971"/>
          </a:xfrm>
          <a:prstGeom prst="rect">
            <a:avLst/>
          </a:prstGeom>
        </p:spPr>
      </p:pic>
      <p:pic>
        <p:nvPicPr>
          <p:cNvPr id="5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11CBC202-D7B2-45D5-B21F-D2A2AC25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43" y="5486002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Dart vs JavaScript</a:t>
            </a:r>
          </a:p>
          <a:p>
            <a:pPr algn="ctr"/>
            <a:r>
              <a:rPr lang="en-US" sz="2000" dirty="0"/>
              <a:t>Future / Promise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CDB71D-D6B0-D65D-D606-296D1046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3" y="1839003"/>
            <a:ext cx="5735299" cy="36508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727B19-8840-0791-6884-42A17D226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73" y="1808898"/>
            <a:ext cx="4749767" cy="371109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1A3DA7-142C-5B90-D5DA-73AF91C3321A}"/>
              </a:ext>
            </a:extLst>
          </p:cNvPr>
          <p:cNvSpPr txBox="1"/>
          <p:nvPr/>
        </p:nvSpPr>
        <p:spPr>
          <a:xfrm>
            <a:off x="4514926" y="5867348"/>
            <a:ext cx="31621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DartPad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https://</a:t>
            </a:r>
            <a:r>
              <a:rPr lang="it-IT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dartpad.dev</a:t>
            </a:r>
            <a:r>
              <a:rPr lang="it-IT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/</a:t>
            </a:r>
          </a:p>
        </p:txBody>
      </p:sp>
      <p:pic>
        <p:nvPicPr>
          <p:cNvPr id="3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CECC508C-331E-D9C3-B444-74EECF80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43" y="5486002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F1DF761-56FA-4CED-60E0-5F448E7C9D29}"/>
              </a:ext>
            </a:extLst>
          </p:cNvPr>
          <p:cNvSpPr txBox="1">
            <a:spLocks/>
          </p:cNvSpPr>
          <p:nvPr/>
        </p:nvSpPr>
        <p:spPr>
          <a:xfrm>
            <a:off x="340927" y="452916"/>
            <a:ext cx="11375233" cy="100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Flutter</a:t>
            </a:r>
          </a:p>
          <a:p>
            <a:pPr algn="ctr"/>
            <a:r>
              <a:rPr lang="en-US" sz="2000" dirty="0"/>
              <a:t>Widget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317EB5-18E8-D96C-B472-5B7E96597C93}"/>
              </a:ext>
            </a:extLst>
          </p:cNvPr>
          <p:cNvSpPr txBox="1"/>
          <p:nvPr/>
        </p:nvSpPr>
        <p:spPr>
          <a:xfrm>
            <a:off x="340928" y="1541152"/>
            <a:ext cx="518901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chemeClr val="bg1"/>
                </a:solidFill>
              </a:rPr>
              <a:t>I widget sono gli elementi di base dell'interfaccia utente in Flutter. Tutto in Flutter è un widget, incluse le strutture di layout e le componenti di UI</a:t>
            </a:r>
          </a:p>
        </p:txBody>
      </p:sp>
      <p:pic>
        <p:nvPicPr>
          <p:cNvPr id="1026" name="Picture 2" descr="Node tree">
            <a:extLst>
              <a:ext uri="{FF2B5EF4-FFF2-40B4-BE49-F238E27FC236}">
                <a16:creationId xmlns:a16="http://schemas.microsoft.com/office/drawing/2014/main" id="{4702092F-6C86-27E6-06A5-A89AC6E7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03" y="1709057"/>
            <a:ext cx="5652269" cy="49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Flutter, technologie cross-platform pour le développement mobile">
            <a:extLst>
              <a:ext uri="{FF2B5EF4-FFF2-40B4-BE49-F238E27FC236}">
                <a16:creationId xmlns:a16="http://schemas.microsoft.com/office/drawing/2014/main" id="{CEFE4EE1-6911-3EB2-7F19-21BA199A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9880"/>
            <a:ext cx="2122713" cy="14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schermata, Rettangolo, Cellulare, Dispositivo mobile&#10;&#10;Descrizione generata automaticamente">
            <a:extLst>
              <a:ext uri="{FF2B5EF4-FFF2-40B4-BE49-F238E27FC236}">
                <a16:creationId xmlns:a16="http://schemas.microsoft.com/office/drawing/2014/main" id="{CE53E1AB-EF25-33E4-55B5-008DF8A2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575" y="3432759"/>
            <a:ext cx="1405481" cy="28715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786AA6E-CF26-FE29-436C-D42FE48969DD}"/>
              </a:ext>
            </a:extLst>
          </p:cNvPr>
          <p:cNvSpPr txBox="1"/>
          <p:nvPr/>
        </p:nvSpPr>
        <p:spPr>
          <a:xfrm>
            <a:off x="3690256" y="6304302"/>
            <a:ext cx="17441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b="0" dirty="0" err="1">
                <a:solidFill>
                  <a:schemeClr val="bg1"/>
                </a:solidFill>
              </a:rPr>
              <a:t>Column</a:t>
            </a:r>
            <a:endParaRPr lang="it-IT" b="0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schermata, Rettangolo, quadrato, design&#10;&#10;Descrizione generata automaticamente">
            <a:extLst>
              <a:ext uri="{FF2B5EF4-FFF2-40B4-BE49-F238E27FC236}">
                <a16:creationId xmlns:a16="http://schemas.microsoft.com/office/drawing/2014/main" id="{EEE24318-D2ED-78B5-30E4-B13B4DFC0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39" y="3457302"/>
            <a:ext cx="1405481" cy="2847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1C44F8-C3A9-4DEC-9151-B7C8E29F2731}"/>
              </a:ext>
            </a:extLst>
          </p:cNvPr>
          <p:cNvSpPr txBox="1"/>
          <p:nvPr/>
        </p:nvSpPr>
        <p:spPr>
          <a:xfrm>
            <a:off x="913220" y="6304302"/>
            <a:ext cx="17441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b="0" dirty="0" err="1">
                <a:solidFill>
                  <a:schemeClr val="bg1"/>
                </a:solidFill>
              </a:rPr>
              <a:t>Row</a:t>
            </a:r>
            <a:endParaRPr lang="it-IT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2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9c9764-37a8-485e-aa25-543d17622b2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8B1A3328765D47810DB10220A96226" ma:contentTypeVersion="10" ma:contentTypeDescription="Creare un nuovo documento." ma:contentTypeScope="" ma:versionID="72fc69c01c10ea6d8a2a30307aa79164">
  <xsd:schema xmlns:xsd="http://www.w3.org/2001/XMLSchema" xmlns:xs="http://www.w3.org/2001/XMLSchema" xmlns:p="http://schemas.microsoft.com/office/2006/metadata/properties" xmlns:ns2="479c9764-37a8-485e-aa25-543d17622b2e" targetNamespace="http://schemas.microsoft.com/office/2006/metadata/properties" ma:root="true" ma:fieldsID="265cef6906f2f2cf347646e1961791b1" ns2:_="">
    <xsd:import namespace="479c9764-37a8-485e-aa25-543d17622b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9c9764-37a8-485e-aa25-543d17622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5e3201fa-76bd-4df9-8c84-ba6664ea45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479c9764-37a8-485e-aa25-543d17622b2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AF01324-B1B2-43C5-829C-E80CAFBF8FD4}">
  <ds:schemaRefs>
    <ds:schemaRef ds:uri="479c9764-37a8-485e-aa25-543d17622b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</Words>
  <Application>Microsoft Macintosh PowerPoint</Application>
  <PresentationFormat>Widescreen</PresentationFormat>
  <Paragraphs>77</Paragraphs>
  <Slides>13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ui-sans-serif</vt:lpstr>
      <vt:lpstr>Custom</vt:lpstr>
      <vt:lpstr>Flutter</vt:lpstr>
      <vt:lpstr>Agenda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i3-presence</dc:title>
  <dc:creator/>
  <cp:revision>1</cp:revision>
  <dcterms:created xsi:type="dcterms:W3CDTF">2023-09-14T05:46:04Z</dcterms:created>
  <dcterms:modified xsi:type="dcterms:W3CDTF">2024-06-03T16:18:26Z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0x010100338B1A3328765D47810DB10220A96226</vt:lpwstr>
  </property>
  <property fmtid="{D5CDD505-2E9C-101B-9397-08002B2CF9AE}" pid="3" name="MediaServiceImageTags">
    <vt:lpwstr/>
  </property>
</Properties>
</file>